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556"/>
    <p:restoredTop sz="51567"/>
  </p:normalViewPr>
  <p:slideViewPr>
    <p:cSldViewPr snapToGrid="0" snapToObjects="1">
      <p:cViewPr varScale="1">
        <p:scale>
          <a:sx n="53" d="100"/>
          <a:sy n="5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-18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6DAFA-A0CA-5444-9D12-188DB3EA4A6E}" type="datetimeFigureOut">
              <a:rPr kumimoji="1" lang="zh-TW" altLang="en-US" smtClean="0"/>
              <a:t>2018/7/9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C6664-314A-2047-882C-DC4DABF5FA2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1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有时候数据不够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可以像这样：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水平翻转（不要竖直翻转，因为不想学习倒过来的猫）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或者放大</a:t>
            </a:r>
            <a:endParaRPr kumimoji="1" lang="en-US" altLang="zh-CN" dirty="0" smtClean="0"/>
          </a:p>
          <a:p>
            <a:r>
              <a:rPr kumimoji="1" lang="zh-CN" altLang="en-US" dirty="0" smtClean="0"/>
              <a:t>或者旋转一定角度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作为</a:t>
            </a:r>
            <a:r>
              <a:rPr kumimoji="1" lang="en-US" altLang="zh-CN" dirty="0" smtClean="0"/>
              <a:t>extra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fake new example</a:t>
            </a:r>
          </a:p>
          <a:p>
            <a:r>
              <a:rPr kumimoji="1" lang="zh-CN" altLang="en-US" dirty="0" smtClean="0"/>
              <a:t>但是这怎么着都不如新的猫照片好，但是获取新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的成本会高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但是这样还是多少能 减少过拟合，然后成本也不高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C6664-314A-2047-882C-DC4DABF5FA26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498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首先蓝色的线</a:t>
            </a:r>
            <a:endParaRPr kumimoji="1" lang="en-US" altLang="zh-CN" dirty="0" smtClean="0"/>
          </a:p>
          <a:p>
            <a:r>
              <a:rPr kumimoji="1" lang="en-US" altLang="zh-TW" dirty="0" smtClean="0"/>
              <a:t>Training</a:t>
            </a:r>
            <a:r>
              <a:rPr kumimoji="1" lang="en-US" altLang="zh-TW" baseline="0" dirty="0" smtClean="0"/>
              <a:t> error </a:t>
            </a:r>
            <a:r>
              <a:rPr kumimoji="1" lang="zh-CN" altLang="en-US" baseline="0" dirty="0" smtClean="0"/>
              <a:t>或者 </a:t>
            </a:r>
            <a:r>
              <a:rPr kumimoji="1" lang="en-US" altLang="zh-CN" baseline="0" dirty="0" smtClean="0"/>
              <a:t>cost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</a:t>
            </a:r>
            <a:r>
              <a:rPr kumimoji="1" lang="zh-CN" altLang="en-US" baseline="0" dirty="0" smtClean="0"/>
              <a:t>应该是单调递减的</a:t>
            </a:r>
            <a:endParaRPr kumimoji="1" lang="en-US" altLang="zh-CN" baseline="0" dirty="0" smtClean="0"/>
          </a:p>
          <a:p>
            <a:endParaRPr kumimoji="1" lang="en-US" altLang="zh-TW" baseline="0" dirty="0" smtClean="0"/>
          </a:p>
          <a:p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再看紫色的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我们会看</a:t>
            </a:r>
            <a:r>
              <a:rPr kumimoji="1" lang="en-US" altLang="zh-CN" baseline="0" dirty="0" smtClean="0"/>
              <a:t>dev set error</a:t>
            </a:r>
          </a:p>
          <a:p>
            <a:r>
              <a:rPr kumimoji="1" lang="zh-CN" altLang="en-US" baseline="0" dirty="0" smtClean="0"/>
              <a:t>我们会发现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他不一定是单调递减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可能在某个时候又开始递增了</a:t>
            </a:r>
            <a:endParaRPr kumimoji="1" lang="en-US" altLang="zh-CN" baseline="0" dirty="0" smtClean="0"/>
          </a:p>
          <a:p>
            <a:endParaRPr kumimoji="1" lang="en-US" altLang="zh-TW" baseline="0" dirty="0" smtClean="0"/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这就联系到了我之前学习的内容</a:t>
            </a:r>
            <a:r>
              <a:rPr kumimoji="1" lang="en-US" altLang="zh-CN" baseline="0" dirty="0" smtClean="0"/>
              <a:t>:</a:t>
            </a:r>
          </a:p>
          <a:p>
            <a:r>
              <a:rPr kumimoji="1" lang="zh-CN" altLang="en-US" baseline="0" dirty="0" smtClean="0"/>
              <a:t>首先我们是希望</a:t>
            </a:r>
            <a:r>
              <a:rPr kumimoji="1" lang="en-US" altLang="zh-CN" baseline="0" dirty="0" smtClean="0"/>
              <a:t>training error/ cost function J</a:t>
            </a:r>
            <a:r>
              <a:rPr kumimoji="1" lang="zh-CN" altLang="en-US" baseline="0" dirty="0" smtClean="0"/>
              <a:t>尽可能的小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就是</a:t>
            </a:r>
            <a:r>
              <a:rPr kumimoji="1" lang="en-US" altLang="zh-CN" baseline="0" dirty="0" smtClean="0"/>
              <a:t>parameter</a:t>
            </a:r>
            <a:r>
              <a:rPr kumimoji="1" lang="zh-CN" altLang="en-US" baseline="0" dirty="0" smtClean="0"/>
              <a:t>尽可能的让所有的</a:t>
            </a:r>
            <a:r>
              <a:rPr kumimoji="1" lang="en-US" altLang="zh-CN" baseline="0" dirty="0" smtClean="0"/>
              <a:t>training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里面的点都预测对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但是，如果真的做到了</a:t>
            </a:r>
            <a:r>
              <a:rPr kumimoji="1" lang="en-US" altLang="zh-CN" baseline="0" dirty="0" smtClean="0"/>
              <a:t>training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里面的点都预测对的话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那就过拟合了（即死板，不变通）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再用这些看上去</a:t>
            </a:r>
            <a:r>
              <a:rPr kumimoji="1" lang="en-US" altLang="zh-CN" baseline="0" dirty="0" smtClean="0"/>
              <a:t>optimal</a:t>
            </a:r>
            <a:r>
              <a:rPr kumimoji="1" lang="zh-CN" altLang="en-US" baseline="0" dirty="0" smtClean="0"/>
              <a:t>的</a:t>
            </a:r>
            <a:r>
              <a:rPr kumimoji="1" lang="en-US" altLang="zh-CN" baseline="0" dirty="0" smtClean="0"/>
              <a:t>parameters</a:t>
            </a:r>
            <a:r>
              <a:rPr kumimoji="1" lang="zh-CN" altLang="en-US" baseline="0" dirty="0" smtClean="0"/>
              <a:t>预测</a:t>
            </a:r>
            <a:r>
              <a:rPr kumimoji="1" lang="en-US" altLang="zh-CN" baseline="0" dirty="0" smtClean="0"/>
              <a:t>dev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里面的点的时候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错误率就会增大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好了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现在看老师写的英文字：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第一目标是：</a:t>
            </a:r>
            <a:r>
              <a:rPr kumimoji="1" lang="en-US" altLang="zh-CN" baseline="0" dirty="0" smtClean="0"/>
              <a:t>optimize cost function (</a:t>
            </a:r>
            <a:r>
              <a:rPr kumimoji="1" lang="zh-CN" altLang="en-US" baseline="0" dirty="0" smtClean="0"/>
              <a:t>方法有</a:t>
            </a:r>
            <a:r>
              <a:rPr kumimoji="1" lang="en-US" altLang="zh-CN" baseline="0" dirty="0" smtClean="0"/>
              <a:t>gradient descent,</a:t>
            </a:r>
            <a:r>
              <a:rPr kumimoji="1" lang="zh-CN" altLang="en-US" baseline="0" dirty="0" smtClean="0"/>
              <a:t>还有之后要学的</a:t>
            </a:r>
            <a:r>
              <a:rPr kumimoji="1" lang="en-US" altLang="zh-CN" baseline="0" dirty="0" smtClean="0"/>
              <a:t>momentum, Adam</a:t>
            </a:r>
            <a:r>
              <a:rPr kumimoji="1" lang="mr-IN" altLang="zh-CN" baseline="0" dirty="0" smtClean="0"/>
              <a:t>…</a:t>
            </a:r>
            <a:r>
              <a:rPr kumimoji="1" lang="zh-CN" altLang="en-US" baseline="0" dirty="0" smtClean="0"/>
              <a:t>算法等等</a:t>
            </a:r>
            <a:r>
              <a:rPr kumimoji="1" lang="en-US" altLang="zh-CN" baseline="0" dirty="0" smtClean="0"/>
              <a:t> )</a:t>
            </a:r>
          </a:p>
          <a:p>
            <a:r>
              <a:rPr kumimoji="1" lang="zh-CN" altLang="en-US" baseline="0" dirty="0" smtClean="0"/>
              <a:t>第二个目标是：</a:t>
            </a:r>
            <a:r>
              <a:rPr kumimoji="1" lang="en-US" altLang="zh-CN" baseline="0" dirty="0" smtClean="0"/>
              <a:t>not overfitting</a:t>
            </a:r>
            <a:r>
              <a:rPr kumimoji="1" lang="zh-CN" altLang="en-US" baseline="0" dirty="0" smtClean="0"/>
              <a:t>（方法有</a:t>
            </a:r>
            <a:r>
              <a:rPr kumimoji="1" lang="en-US" altLang="zh-CN" baseline="0" dirty="0" smtClean="0"/>
              <a:t>regularization</a:t>
            </a:r>
            <a:r>
              <a:rPr kumimoji="1" lang="zh-CN" altLang="en-US" baseline="0" dirty="0" smtClean="0"/>
              <a:t>，增加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两个目标是矛盾的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老师引入了一个概念：</a:t>
            </a:r>
            <a:r>
              <a:rPr kumimoji="1" lang="en-US" altLang="zh-CN" baseline="0" dirty="0" err="1" smtClean="0"/>
              <a:t>orthogonalization</a:t>
            </a:r>
            <a:r>
              <a:rPr kumimoji="1" lang="zh-CN" altLang="en-US" baseline="0" dirty="0" smtClean="0"/>
              <a:t>正交化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这个的意思是：在同一个时间只考虑一个问题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5.</a:t>
            </a:r>
            <a:r>
              <a:rPr kumimoji="1" lang="zh-CN" altLang="en-US" baseline="0" dirty="0" smtClean="0"/>
              <a:t>接下来又说了</a:t>
            </a:r>
            <a:r>
              <a:rPr kumimoji="1" lang="en-US" altLang="zh-CN" baseline="0" dirty="0" smtClean="0"/>
              <a:t>early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stopping</a:t>
            </a:r>
            <a:r>
              <a:rPr kumimoji="1" lang="zh-CN" altLang="en-US" baseline="0" dirty="0" smtClean="0"/>
              <a:t>的缺点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就是同一个时间在解决两个问题，具体来说就是：让解决了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overfit</a:t>
            </a:r>
            <a:r>
              <a:rPr kumimoji="1" lang="zh-CN" altLang="en-US" baseline="0" dirty="0" smtClean="0"/>
              <a:t>的问题后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就不再考虑解决最小化</a:t>
            </a:r>
            <a:r>
              <a:rPr kumimoji="1" lang="en-US" altLang="zh-CN" baseline="0" dirty="0" smtClean="0"/>
              <a:t>cost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</a:t>
            </a:r>
            <a:r>
              <a:rPr kumimoji="1" lang="zh-CN" altLang="en-US" baseline="0" dirty="0" smtClean="0"/>
              <a:t>了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就是到达</a:t>
            </a:r>
            <a:r>
              <a:rPr kumimoji="1" lang="en-US" altLang="zh-CN" baseline="0" dirty="0" smtClean="0"/>
              <a:t>dev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error</a:t>
            </a:r>
            <a:r>
              <a:rPr kumimoji="1" lang="zh-CN" altLang="en-US" baseline="0" dirty="0" smtClean="0"/>
              <a:t>最小时的</a:t>
            </a:r>
            <a:r>
              <a:rPr kumimoji="1" lang="en-US" altLang="zh-CN" baseline="0" dirty="0" smtClean="0"/>
              <a:t>iteration</a:t>
            </a:r>
            <a:r>
              <a:rPr kumimoji="1" lang="zh-CN" altLang="en-US" baseline="0" dirty="0" smtClean="0"/>
              <a:t>就结束了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6.</a:t>
            </a:r>
            <a:r>
              <a:rPr kumimoji="1" lang="zh-CN" altLang="en-US" baseline="0" dirty="0" smtClean="0"/>
              <a:t>所以</a:t>
            </a:r>
            <a:r>
              <a:rPr kumimoji="1" lang="en-US" altLang="zh-CN" baseline="0" dirty="0" smtClean="0"/>
              <a:t>early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stopping</a:t>
            </a:r>
            <a:r>
              <a:rPr kumimoji="1" lang="zh-CN" altLang="en-US" baseline="0" dirty="0" smtClean="0"/>
              <a:t>：比较简单：只要达到一个目标，另一个就停止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Regularization</a:t>
            </a:r>
            <a:r>
              <a:rPr kumimoji="1" lang="zh-CN" altLang="en-US" baseline="0" dirty="0" smtClean="0"/>
              <a:t>：先达到</a:t>
            </a:r>
            <a:r>
              <a:rPr kumimoji="1" lang="en-US" altLang="zh-CN" baseline="0" dirty="0" smtClean="0"/>
              <a:t>cost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</a:t>
            </a:r>
            <a:r>
              <a:rPr kumimoji="1" lang="zh-CN" altLang="en-US" baseline="0" dirty="0" smtClean="0"/>
              <a:t>的最小，然后</a:t>
            </a:r>
            <a:r>
              <a:rPr kumimoji="1" lang="en-US" altLang="zh-CN" baseline="0" dirty="0" smtClean="0"/>
              <a:t>regularization</a:t>
            </a:r>
            <a:r>
              <a:rPr kumimoji="1" lang="zh-CN" altLang="en-US" baseline="0" dirty="0" smtClean="0"/>
              <a:t>，调节</a:t>
            </a:r>
            <a:r>
              <a:rPr kumimoji="1" lang="en-US" altLang="zh-CN" baseline="0" dirty="0" smtClean="0"/>
              <a:t>lambda</a:t>
            </a:r>
            <a:r>
              <a:rPr kumimoji="1" lang="zh-CN" altLang="en-US" baseline="0" dirty="0" smtClean="0"/>
              <a:t>，看下啥时候</a:t>
            </a:r>
            <a:r>
              <a:rPr kumimoji="1" lang="en-US" altLang="zh-CN" baseline="0" dirty="0" smtClean="0"/>
              <a:t>dev set error</a:t>
            </a:r>
            <a:r>
              <a:rPr kumimoji="1" lang="zh-CN" altLang="en-US" baseline="0" dirty="0" smtClean="0"/>
              <a:t>没那么高，缺点就在于要不停的调节</a:t>
            </a:r>
            <a:r>
              <a:rPr kumimoji="1" lang="en-US" altLang="zh-CN" baseline="0" dirty="0" smtClean="0"/>
              <a:t>lambda</a:t>
            </a:r>
            <a:r>
              <a:rPr kumimoji="1" lang="zh-CN" altLang="en-US" baseline="0" dirty="0" smtClean="0"/>
              <a:t>，时间</a:t>
            </a:r>
            <a:r>
              <a:rPr kumimoji="1" lang="zh-CN" altLang="en-US" baseline="0" smtClean="0"/>
              <a:t>长，计算量大</a:t>
            </a:r>
            <a:endParaRPr kumimoji="1" lang="en-US" altLang="zh-CN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C6664-314A-2047-882C-DC4DABF5FA26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567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.xml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418</Words>
  <Application>Microsoft Macintosh PowerPoint</Application>
  <PresentationFormat>寬螢幕</PresentationFormat>
  <Paragraphs>51</Paragraphs>
  <Slides>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Calibri</vt:lpstr>
      <vt:lpstr>Calibri Light</vt:lpstr>
      <vt:lpstr>Century Schoolbook</vt:lpstr>
      <vt:lpstr>DengXian</vt:lpstr>
      <vt:lpstr>Mangal</vt:lpstr>
      <vt:lpstr>新細明體</vt:lpstr>
      <vt:lpstr>Arial</vt:lpstr>
      <vt:lpstr>Office Theme</vt:lpstr>
      <vt:lpstr>Regularizing your neural network</vt:lpstr>
      <vt:lpstr>Data augmentation</vt:lpstr>
      <vt:lpstr>Early stopping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39</cp:revision>
  <dcterms:created xsi:type="dcterms:W3CDTF">2017-07-10T20:19:53Z</dcterms:created>
  <dcterms:modified xsi:type="dcterms:W3CDTF">2018-07-09T22:41:07Z</dcterms:modified>
</cp:coreProperties>
</file>